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00" y="-104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443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videojs("video").</a:t>
            </a:r>
            <a:r>
              <a:rPr>
                <a:solidFill>
                  <a:srgbClr val="FF0000"/>
                </a:solidFill>
              </a:rPr>
              <a:t>ready</a:t>
            </a:r>
            <a:r>
              <a:t>(function(){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otherComponent.</a:t>
            </a:r>
            <a:r>
              <a:rPr>
                <a:solidFill>
                  <a:srgbClr val="FF0000"/>
                </a:solidFill>
              </a:rPr>
              <a:t>on</a:t>
            </a:r>
            <a:r>
              <a:t>("</a:t>
            </a:r>
            <a:r>
              <a:rPr>
                <a:solidFill>
                  <a:srgbClr val="FF0000"/>
                </a:solidFill>
              </a:rPr>
              <a:t>play</a:t>
            </a:r>
            <a:r>
              <a:t>", function(){</a:t>
            </a:r>
            <a:endParaRPr sz="400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t>Create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block</a:t>
            </a:r>
          </a:p>
          <a:p>
            <a:pPr marL="668654" indent="-668654">
              <a:buFontTx/>
              <a:buAutoNum type="arabicPeriod"/>
            </a:pPr>
            <a:r>
              <a:t>Use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>
                <a:solidFill>
                  <a:srgbClr val="7188CC"/>
                </a:solidFill>
              </a:rPr>
              <a:t> </a:t>
            </a:r>
            <a:r>
              <a:t>method</a:t>
            </a:r>
          </a:p>
          <a:p>
            <a:pPr marL="668654" indent="-668654">
              <a:buFontTx/>
              <a:buAutoNum type="arabicPeriod"/>
            </a:pPr>
            <a:r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videojs("myPlayerID").ready(function(){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 smtClean="0"/>
              <a:t>myPlayer.muted</a:t>
            </a:r>
            <a:r>
              <a:rPr lang="en-US" dirty="0" smtClean="0"/>
              <a:t>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videojs("myPlayerID").on('loadedmetadata',function(){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myPlayer.muted</a:t>
            </a:r>
            <a:r>
              <a:rPr lang="en-US" dirty="0" smtClean="0"/>
              <a:t>(true);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**Most likely NOT necessary to do this as you could use </a:t>
            </a:r>
            <a:r>
              <a:rPr dirty="0">
                <a:solidFill>
                  <a:srgbClr val="0000FF"/>
                </a:solidFill>
              </a:rPr>
              <a:t>autoplay</a:t>
            </a:r>
            <a:r>
              <a:rPr dirty="0"/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  <a:endParaRPr lang="en-US" dirty="0" smtClean="0"/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Players</a:t>
            </a:r>
            <a:r>
              <a:rPr b="0" dirty="0"/>
              <a:t> module &gt; </a:t>
            </a:r>
            <a:r>
              <a:rPr lang="en-US" dirty="0" smtClean="0">
                <a:solidFill>
                  <a:schemeClr val="tx2"/>
                </a:solidFill>
              </a:rPr>
              <a:t>Styling</a:t>
            </a:r>
            <a:r>
              <a:rPr b="0" dirty="0" smtClean="0"/>
              <a:t> </a:t>
            </a:r>
            <a:r>
              <a:rPr b="0" dirty="0"/>
              <a:t>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5" y="2652219"/>
            <a:ext cx="7975601" cy="2603500"/>
          </a:xfrm>
          <a:prstGeom prst="rect">
            <a:avLst/>
          </a:prstGeom>
          <a:ln w="6350" cmpd="sng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79" y="5478291"/>
            <a:ext cx="6375400" cy="3124200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2476</Words>
  <Application>Microsoft Macintosh PowerPoint</Application>
  <PresentationFormat>Custom</PresentationFormat>
  <Paragraphs>427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11</cp:revision>
  <dcterms:modified xsi:type="dcterms:W3CDTF">2018-08-22T17:38:11Z</dcterms:modified>
</cp:coreProperties>
</file>